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57" r:id="rId3"/>
    <p:sldId id="274" r:id="rId4"/>
    <p:sldId id="275" r:id="rId5"/>
    <p:sldId id="263" r:id="rId6"/>
    <p:sldId id="264" r:id="rId7"/>
    <p:sldId id="268" r:id="rId8"/>
    <p:sldId id="273" r:id="rId9"/>
    <p:sldId id="266" r:id="rId10"/>
    <p:sldId id="267" r:id="rId11"/>
    <p:sldId id="269" r:id="rId12"/>
    <p:sldId id="270" r:id="rId13"/>
    <p:sldId id="271" r:id="rId14"/>
    <p:sldId id="276" r:id="rId15"/>
    <p:sldId id="272" r:id="rId16"/>
    <p:sldId id="259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34BC-15BD-4D65-A3CB-1DF5A24F6A7A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3193D-C95B-48DA-8F02-959439138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3193D-C95B-48DA-8F02-959439138A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8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300" y="0"/>
            <a:ext cx="7937500" cy="60016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দীপায়ন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চাকমা  </a:t>
            </a: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 শিক্ষক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মোনঘর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আবাসিক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বিদ্যালয় </a:t>
            </a: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রাংগাপানি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রাংগামাটি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dip.sudir@gmail.com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4900" y="762000"/>
            <a:ext cx="3124200" cy="91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85" y="2604166"/>
            <a:ext cx="1155700" cy="15428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6187" y="4116613"/>
            <a:ext cx="16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১২০মিটার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4547" y="1805481"/>
            <a:ext cx="2811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১২০মিটার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077116" y="2779665"/>
            <a:ext cx="143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৬০ মিটার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978348" y="2944176"/>
            <a:ext cx="167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৬০মিটার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9447" y="914400"/>
            <a:ext cx="5029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কাজ-১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800600"/>
            <a:ext cx="707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ফুল বাগানটির পরিসীমা নির্ণয় কর। 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ফুল বাগানটির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 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 কর।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Picture\Pic -1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21" y="2328701"/>
            <a:ext cx="5512890" cy="182164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918" y="304800"/>
            <a:ext cx="5029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কাজ-১ এর সমাধান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7450" y="1524000"/>
            <a:ext cx="5905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বাগানটির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দৈর্ঘ্য= ১২০ মিটার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বাগানটির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প্রস্থ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৬০   মিটার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0" y="939225"/>
            <a:ext cx="2514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সমাধান -১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5412" y="2246531"/>
            <a:ext cx="7978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জানা আছে,</a:t>
            </a:r>
          </a:p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বাগানটির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পরিসীমা   =২(দৈর্ঘ্য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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প্রস্থ) একক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3283" y="3395990"/>
            <a:ext cx="2877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    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১৮০    মিটার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6730" y="3052507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=২(১২০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৬০) মিটার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2200" y="3601369"/>
            <a:ext cx="3680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বাগানটির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দৈর্ঘ্য= ১২০ মিটার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বাগানটির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প্রস্থ = ৬০  মিটার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8700" y="3047220"/>
            <a:ext cx="22815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সমাধান -২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8700" y="4383809"/>
            <a:ext cx="8115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জানা আছে,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  আয়তাকার ক্ষেত্রের ক্ষেত্রফল  =(দৈর্ঘ্য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প্রস্থ) বর্গ একক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8200" y="5583402"/>
            <a:ext cx="3792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=   ৭২০০        বর্গমিটার</a:t>
            </a:r>
            <a:endParaRPr lang="bn-BD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69460" y="5181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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বাগানটির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(১২০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৬০)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বর্গমিটার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6730" y="37338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   ৩৬০       মিটার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5997388"/>
            <a:ext cx="5014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নির্ণেয়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৭২০০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বর্গমিটার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72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/>
      <p:bldP spid="5" grpId="1"/>
      <p:bldP spid="7" grpId="0"/>
      <p:bldP spid="7" grpId="1"/>
      <p:bldP spid="8" grpId="0"/>
      <p:bldP spid="8" grpId="1"/>
      <p:bldP spid="19" grpId="0"/>
      <p:bldP spid="20" grpId="0" animBg="1"/>
      <p:bldP spid="21" grpId="0"/>
      <p:bldP spid="22" grpId="0"/>
      <p:bldP spid="23" grpId="0"/>
      <p:bldP spid="25" grpId="0"/>
      <p:bldP spid="25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0" y="1524000"/>
            <a:ext cx="5867400" cy="32766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:\Animation pictures\1z1dbb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74" y="2133600"/>
            <a:ext cx="4645974" cy="20574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447363"/>
            <a:ext cx="5029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কাজ-২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5672" y="3817472"/>
            <a:ext cx="16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১২০মিটার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672" y="2079296"/>
            <a:ext cx="204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১২০মিটার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884967" y="2798714"/>
            <a:ext cx="143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৬০ 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889151" y="2870200"/>
            <a:ext cx="167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৬০মিটার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2813" y="4267200"/>
            <a:ext cx="507747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রাস্তা ২ মিটার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99" y="1524000"/>
            <a:ext cx="58674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রাস্তা ২মিটার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37812" y="2900689"/>
            <a:ext cx="3276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রাস্তা ২  মিটার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694691" y="2887989"/>
            <a:ext cx="325119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রাস্তা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মিটার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945" y="4953000"/>
            <a:ext cx="597273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 রাস্তাটির ক্ষেত্রফল নির্ণয় কর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9164" y="1093694"/>
            <a:ext cx="723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</a:rPr>
              <a:t>একটি ফুল বাগানের বাইরে চারদিকে ২ মিটার চওড়া একটি রাস্তা আছে।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4391" y="5696608"/>
            <a:ext cx="5972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রাস্তাসহ  বাগানটির পরিসীমা নির্ণয়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918" y="304800"/>
            <a:ext cx="411928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কাজ-২ এর সমাধান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4224" y="1219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ক্ষেত্রটির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দৈর্ঘ্য= ১২০ মিটার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ক্ষেত্রটির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৬০ মিটার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57590"/>
            <a:ext cx="18736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সমাধানঃ 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4388" y="1987251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জানা আছে,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    আয়তাকার বাগানের ক্ষেত্রফল =(দৈর্ঘ্য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বর্গএকক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3495764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রাস্তাসহ বাগানের দৈর্ঘ্য= {১২০+(২+২) }বা, ১২৪ মিটার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2976" y="3883025"/>
            <a:ext cx="6117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রাস্তাসহ বাগানের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 =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{৬০ +(২+২)} বা, ৬৪মিটার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819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(১২০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০) বর্গমিটার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15721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৭২০০       বর্গমিটার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2976" y="4374869"/>
            <a:ext cx="7207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রাস্তাসহ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বাগানের ক্ষেত্রফল =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১২৪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৪) বর্গমিটার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3500" y="5304675"/>
            <a:ext cx="7207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রাস্তার  ক্ষেত্রফল= (৭৯৩৬- ৬০০০) বর্গমিটার 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4800600"/>
            <a:ext cx="3931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৭৯৩৬       বর্গমিটার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6418" y="5638800"/>
            <a:ext cx="373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    ১৩৩৬         বর্গমিটার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E:\Animation pictures\1z1dbb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50" y="1185544"/>
            <a:ext cx="1810397" cy="80170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66619" y="1097140"/>
            <a:ext cx="148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১২০মিটার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946999" y="1399472"/>
            <a:ext cx="919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৬০মিটার </a:t>
            </a:r>
            <a:endParaRPr lang="en-US" sz="1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V="1">
            <a:off x="6747893" y="2073430"/>
            <a:ext cx="193443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রাস্তা ২ মিটার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2664" y="785917"/>
            <a:ext cx="2547447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রাস্তা ২মিটার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 flipH="1">
            <a:off x="5935411" y="1566175"/>
            <a:ext cx="132228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রাস্তা ২  মিটার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8174721" y="1566533"/>
            <a:ext cx="132300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রাস্তা ২ মিটার 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1600" y="5997388"/>
            <a:ext cx="5395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নির্ণেয়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১৩৩৬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বর্গমিটার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4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8" grpId="0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57590"/>
            <a:ext cx="18736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সমাধানঃখ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76200"/>
            <a:ext cx="411928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কাজ-২ এর সমাধান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E:\Animation pictures\1z1dbb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53" y="1344809"/>
            <a:ext cx="4645974" cy="134409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52687" y="2219983"/>
            <a:ext cx="16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১২০মিটার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9173" y="1344809"/>
            <a:ext cx="204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১২০মিটার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369495" y="1943979"/>
            <a:ext cx="113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৬০ মিটার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392507" y="1996635"/>
            <a:ext cx="133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৬০মিটার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2799" y="2743203"/>
            <a:ext cx="507747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রাস্তা ২ মিটার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1" y="789513"/>
            <a:ext cx="5638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রাস্তা ২মিটার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175221" y="1805899"/>
            <a:ext cx="245938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রাস্তা ২  মিটার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412547" y="1766358"/>
            <a:ext cx="247691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রাস্তা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মিটার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3116" y="3051381"/>
            <a:ext cx="7978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জানা আছে,</a:t>
            </a:r>
          </a:p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 আয়তাকার ক্ষেত্রের পরিসীমা   =২(দৈর্ঘ্য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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প্রস্থ) একক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6359" y="437482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রাস্তাসহ বাগানের দৈর্ঘ্য= {১২০+(২+২) }বা, ১২৪ মিটার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96359" y="4822713"/>
            <a:ext cx="6901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রাস্তাসহ বাগানের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 =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{৬০ +(২+২)} বা, ৬৪মিটার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8118" y="5265080"/>
            <a:ext cx="529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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বাগানটির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পরিসীমা   =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২(১২৪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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৬৪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 মিটার </a:t>
            </a:r>
            <a:endParaRPr lang="bn-BD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9317" y="5648980"/>
            <a:ext cx="281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=(২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১৮৮) মিটার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4904" y="6019800"/>
            <a:ext cx="281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=৩৭৬ মিটার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3403" y="4005488"/>
            <a:ext cx="283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সমাধান ক’ থেকে পাই,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97359"/>
            <a:ext cx="5943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692807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(ক) (দৈর্ঘ্য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প্রস্থ)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10668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আয়তাকার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ক্ষেত্রের পরিসীমা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কোনটি 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343278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(গ) (দৈর্ঘ্য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প্রস্থ)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6788" y="2251997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২(দৈর্ঘ্য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প্রস্থ)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3365" y="1728777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(খ)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২(দৈর্ঘ্য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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প্রস্থ)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5412" y="3776990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(ক) ( দৈর্ঘ্য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প্রস্থ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উচ্চতা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824" y="3156792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আয়তাকার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ক্ষেত্রের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 নিচের কোনটি 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5412" y="4427461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(গ) ২(দৈর্ঘ্য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প্রস্থ )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33365" y="4447554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  (দৈর্ঘ্য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প্রস্থ)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42012" y="3820180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(খ) ২(দৈর্ঘ্য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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উচ্চতা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14" name="Oval 13"/>
          <p:cNvSpPr/>
          <p:nvPr/>
        </p:nvSpPr>
        <p:spPr>
          <a:xfrm>
            <a:off x="5082989" y="1671212"/>
            <a:ext cx="555812" cy="56641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5083" y="4427461"/>
            <a:ext cx="555812" cy="56641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96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"/>
            <a:ext cx="81534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Animation pictures\tumblr_lpsek596DO1qlff32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27" y="3360134"/>
            <a:ext cx="4897158" cy="16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43540" y="3381329"/>
            <a:ext cx="226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০মিটার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4977" y="4489684"/>
            <a:ext cx="16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০মিটার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877497" y="3935505"/>
            <a:ext cx="143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২০  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078678" y="3935505"/>
            <a:ext cx="143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২০  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5706" y="2924129"/>
            <a:ext cx="5970495" cy="2590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45" y="4991709"/>
            <a:ext cx="507747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রাস্তা ৩ মিটার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7936" y="2919648"/>
            <a:ext cx="587137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রাস্তা ৩মিটার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91917" y="3957919"/>
            <a:ext cx="259079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রাস্তা ৩  মিটার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139192" y="3957918"/>
            <a:ext cx="2590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রাস্তা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 মিটার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56388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</a:rPr>
              <a:t>(ক)  ফুল বাগানের পরিসীমা নির্ণয় কর ।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(খ)  রাস্তাসহ </a:t>
            </a:r>
            <a:r>
              <a:rPr lang="bn-BD" dirty="0">
                <a:solidFill>
                  <a:srgbClr val="002060"/>
                </a:solidFill>
              </a:rPr>
              <a:t>ফুল বাগানের </a:t>
            </a:r>
            <a:r>
              <a:rPr lang="bn-BD" dirty="0" smtClean="0">
                <a:solidFill>
                  <a:srgbClr val="002060"/>
                </a:solidFill>
              </a:rPr>
              <a:t>ক্ষেত্রফল নির্ণয় কর।</a:t>
            </a:r>
          </a:p>
          <a:p>
            <a:r>
              <a:rPr lang="bn-BD" dirty="0" smtClean="0">
                <a:solidFill>
                  <a:srgbClr val="00B0F0"/>
                </a:solidFill>
              </a:rPr>
              <a:t>(গ) প্রতি বর্গমিটারে ৫টাকা দরে রাস্তাটিতে ঘাস লাগাতে মোট কত টাকা ব্যয় হবে?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4" name="Picture 2" descr="E:\Picture\Pic -1\FB_IMG_15014819092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38" y="907197"/>
            <a:ext cx="5095923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nimation pictures\1z1dbb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80" y="173038"/>
            <a:ext cx="6163120" cy="411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3080" y="4263232"/>
            <a:ext cx="6163120" cy="91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828800"/>
            <a:ext cx="6324600" cy="259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 সপ্তম 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 গণিত</a:t>
            </a: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 তৃতীয় (পরিমাপ)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Pic -1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4267200" cy="283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Picture\Pic -1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14" y="3178126"/>
            <a:ext cx="4471371" cy="21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Picture\Pic -1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52" y="3183749"/>
            <a:ext cx="4004260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Picture\Pic -1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8" y="603002"/>
            <a:ext cx="3367282" cy="26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9749" y="218715"/>
            <a:ext cx="511292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নিচের ছবিটিগুলো   লক্ষ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9759" y="5049910"/>
            <a:ext cx="41148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 কাজে ব্যবহৃত হয় ?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9759" y="6096000"/>
            <a:ext cx="4114800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পরিমাপ করতে ব্যবহৃত হয়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5669798"/>
            <a:ext cx="228600" cy="351306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Picture\Pic -1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5943600" cy="43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685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=৬সেঃমি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433173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=৬সেঃমি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004566" y="126612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=৪সেঃমি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594366" y="126612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=৪সেঃমি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953000"/>
            <a:ext cx="277157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a=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1" y="5715000"/>
            <a:ext cx="277157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7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8284281">
            <a:off x="-590267" y="907511"/>
            <a:ext cx="352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ছবিটি  লক্ষ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3" descr="C:\Users\Maysha\Pictures\es1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92" y="746084"/>
            <a:ext cx="4934208" cy="2069069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69855" y="3433482"/>
            <a:ext cx="24507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ক্ষেত্রটির দৈর্ঘ্য আছে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99860" y="2903046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দৈর্ঘ্য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99860" y="38844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দৈর্ঘ্য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1587802" y="1650636"/>
            <a:ext cx="8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প্রস্থ</a:t>
            </a:r>
            <a:endParaRPr lang="en-US" dirty="0"/>
          </a:p>
        </p:txBody>
      </p:sp>
      <p:sp>
        <p:nvSpPr>
          <p:cNvPr id="27" name="Arc 26"/>
          <p:cNvSpPr/>
          <p:nvPr/>
        </p:nvSpPr>
        <p:spPr>
          <a:xfrm rot="18156097" flipH="1">
            <a:off x="6630130" y="499724"/>
            <a:ext cx="784269" cy="949992"/>
          </a:xfrm>
          <a:prstGeom prst="arc">
            <a:avLst>
              <a:gd name="adj1" fmla="val 16200000"/>
              <a:gd name="adj2" fmla="val 4091090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3636359" flipH="1">
            <a:off x="6729128" y="2319242"/>
            <a:ext cx="784269" cy="949992"/>
          </a:xfrm>
          <a:prstGeom prst="arc">
            <a:avLst>
              <a:gd name="adj1" fmla="val 18820252"/>
              <a:gd name="adj2" fmla="val 4091090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3636359" flipV="1">
            <a:off x="1990652" y="456898"/>
            <a:ext cx="809188" cy="867718"/>
          </a:xfrm>
          <a:prstGeom prst="arc">
            <a:avLst>
              <a:gd name="adj1" fmla="val 18820252"/>
              <a:gd name="adj2" fmla="val 468065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8172800" flipH="1">
            <a:off x="2047357" y="2399176"/>
            <a:ext cx="784269" cy="759270"/>
          </a:xfrm>
          <a:prstGeom prst="arc">
            <a:avLst>
              <a:gd name="adj1" fmla="val 18820252"/>
              <a:gd name="adj2" fmla="val 4091090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280675" y="1633206"/>
            <a:ext cx="8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প্রস্থ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0" y="3433482"/>
            <a:ext cx="28540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 ক্ষেত্রটির </a:t>
            </a:r>
            <a:r>
              <a:rPr lang="bn-BD" dirty="0" smtClean="0"/>
              <a:t> প্রস্থ  আছে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47704" y="4191000"/>
            <a:ext cx="580249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 ক্ষেত্রটির </a:t>
            </a:r>
            <a:r>
              <a:rPr lang="bn-BD" dirty="0" smtClean="0"/>
              <a:t>প্রত্যেকটি কোণ সমকোণ বা</a:t>
            </a:r>
            <a:r>
              <a:rPr lang="en-US" dirty="0" smtClean="0"/>
              <a:t>  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590800" y="5169932"/>
            <a:ext cx="312420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dirty="0" smtClean="0"/>
              <a:t>ক্ষেত্রটির আকৃতি কি ধরনের  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64266" y="6199618"/>
            <a:ext cx="49902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আয়তাকার ক্ষেত্র </a:t>
            </a:r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3625117" y="5534782"/>
            <a:ext cx="484632" cy="664836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667000" y="1219200"/>
            <a:ext cx="2165866" cy="2819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599960" y="1365094"/>
            <a:ext cx="2181840" cy="229250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599960" y="2628900"/>
            <a:ext cx="2105640" cy="10287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90584" y="2778811"/>
            <a:ext cx="1709376" cy="87878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46604"/>
              </p:ext>
            </p:extLst>
          </p:nvPr>
        </p:nvGraphicFramePr>
        <p:xfrm>
          <a:off x="5705475" y="4114800"/>
          <a:ext cx="3683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317160" imgH="266400" progId="Equation.3">
                  <p:embed/>
                </p:oleObj>
              </mc:Choice>
              <mc:Fallback>
                <p:oleObj name="Equation" r:id="rId4" imgW="317160" imgH="266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4114800"/>
                        <a:ext cx="3683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65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4" grpId="0"/>
      <p:bldP spid="25" grpId="0"/>
      <p:bldP spid="26" grpId="0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0384" y="1212785"/>
            <a:ext cx="3753018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743200"/>
            <a:ext cx="4761779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আয়তাকার ক্ষেত্রের পরিমাপ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-৩৯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62400" y="1797560"/>
            <a:ext cx="856889" cy="945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3657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8153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599" y="2819400"/>
            <a:ext cx="7965141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আয়তাকার ক্ষেত্রের দৈর্ঘ্য ও প্রস্থ কি তা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আয়তাকার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ক্ষেত্রের ক্ষেত্রফল সম্পর্কিত সমস্যার সমাধান করতে পারবে।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আয়তাকার ক্ষেত্রের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পরিসীমা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সম্পর্কিত সমস্যার সমাধান করতে পারবে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5334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আয়তক্ষেত্রঃ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 চতুর্ভুজের বিপরীত বাহুগুলো সমান ও সমান্তরাল এবং প্রত্যেকটি কোণই  সমকোণ, তাই আয়তক্ষত্র।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Picture\Pic -1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14171"/>
            <a:ext cx="4876800" cy="233255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8159" y="4603947"/>
            <a:ext cx="36576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আয়তাকার বাগান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4388796" y="762000"/>
            <a:ext cx="304800" cy="685800"/>
          </a:xfrm>
          <a:prstGeom prst="downArrow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19600" y="2286000"/>
            <a:ext cx="304800" cy="685800"/>
          </a:xfrm>
          <a:prstGeom prst="downArrow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2781300" y="1308947"/>
            <a:ext cx="304800" cy="1143000"/>
          </a:xfrm>
          <a:prstGeom prst="down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6381750" y="1178261"/>
            <a:ext cx="304800" cy="1257300"/>
          </a:xfrm>
          <a:prstGeom prst="down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1654511"/>
            <a:ext cx="2133600" cy="5847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বিপরীত বাহু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3827" y="3810000"/>
            <a:ext cx="36576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B0F0"/>
                </a:solidFill>
              </a:rPr>
              <a:t>আয়তাকার 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88796" y="3276600"/>
            <a:ext cx="37816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498636" y="4199930"/>
            <a:ext cx="37816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mph" presetSubtype="0" repeatCount="indefinite" fill="hold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6" grpId="2" animBg="1"/>
      <p:bldP spid="6" grpId="3" animBg="1"/>
      <p:bldP spid="12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ysha\Pictures\es1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46" y="1916363"/>
            <a:ext cx="3957725" cy="206906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3214" y="407332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দৈর্ঘ্য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43214" y="155872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দৈর্ঘ্য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631156" y="2820915"/>
            <a:ext cx="8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প্রস্থ</a:t>
            </a:r>
            <a:endParaRPr lang="en-US" dirty="0"/>
          </a:p>
        </p:txBody>
      </p:sp>
      <p:sp>
        <p:nvSpPr>
          <p:cNvPr id="6" name="Arc 5"/>
          <p:cNvSpPr/>
          <p:nvPr/>
        </p:nvSpPr>
        <p:spPr>
          <a:xfrm rot="18156097" flipH="1">
            <a:off x="5677335" y="1713982"/>
            <a:ext cx="784269" cy="759270"/>
          </a:xfrm>
          <a:prstGeom prst="arc">
            <a:avLst>
              <a:gd name="adj1" fmla="val 16200000"/>
              <a:gd name="adj2" fmla="val 4091090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3636359" flipH="1">
            <a:off x="5805522" y="3569455"/>
            <a:ext cx="784269" cy="759270"/>
          </a:xfrm>
          <a:prstGeom prst="arc">
            <a:avLst>
              <a:gd name="adj1" fmla="val 18820252"/>
              <a:gd name="adj2" fmla="val 4091090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3636359" flipV="1">
            <a:off x="2034006" y="1627177"/>
            <a:ext cx="809188" cy="867718"/>
          </a:xfrm>
          <a:prstGeom prst="arc">
            <a:avLst>
              <a:gd name="adj1" fmla="val 18820252"/>
              <a:gd name="adj2" fmla="val 468065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8172800" flipH="1">
            <a:off x="2090711" y="3569455"/>
            <a:ext cx="784269" cy="759270"/>
          </a:xfrm>
          <a:prstGeom prst="arc">
            <a:avLst>
              <a:gd name="adj1" fmla="val 18820252"/>
              <a:gd name="adj2" fmla="val 4091090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128483" y="2862382"/>
            <a:ext cx="83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প্রস্থ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953000"/>
            <a:ext cx="7772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আয়তাকার ক্ষেত্রের ক্ষেত্রফল =( দৈর্ঘ্য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প্রস্থ) বর্গ একক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8633" y="598369"/>
            <a:ext cx="2914967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চিত্রটি লক্ষ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715000"/>
            <a:ext cx="7772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আয়তাকার ক্ষেত্রের পরিসীমা = ২ (দৈর্ঘ্য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প্রস্থ) একক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990" y="3996381"/>
            <a:ext cx="23794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আয়তাকার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3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565</TotalTime>
  <Words>664</Words>
  <Application>Microsoft Office PowerPoint</Application>
  <PresentationFormat>On-screen Show (4:3)</PresentationFormat>
  <Paragraphs>156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Solstice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B.T. High School</dc:creator>
  <cp:lastModifiedBy>User</cp:lastModifiedBy>
  <cp:revision>257</cp:revision>
  <dcterms:created xsi:type="dcterms:W3CDTF">2006-08-16T00:00:00Z</dcterms:created>
  <dcterms:modified xsi:type="dcterms:W3CDTF">2017-10-05T05:54:33Z</dcterms:modified>
</cp:coreProperties>
</file>